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0"/>
  </p:notesMasterIdLst>
  <p:handoutMasterIdLst>
    <p:handoutMasterId r:id="rId11"/>
  </p:handoutMasterIdLst>
  <p:sldIdLst>
    <p:sldId id="308" r:id="rId2"/>
    <p:sldId id="335" r:id="rId3"/>
    <p:sldId id="336" r:id="rId4"/>
    <p:sldId id="337" r:id="rId5"/>
    <p:sldId id="338" r:id="rId6"/>
    <p:sldId id="339" r:id="rId7"/>
    <p:sldId id="340" r:id="rId8"/>
    <p:sldId id="341" r:id="rId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8">
          <p15:clr>
            <a:srgbClr val="A4A3A4"/>
          </p15:clr>
        </p15:guide>
        <p15:guide id="2" orient="horz" pos="1706">
          <p15:clr>
            <a:srgbClr val="A4A3A4"/>
          </p15:clr>
        </p15:guide>
        <p15:guide id="3" orient="horz" pos="2840">
          <p15:clr>
            <a:srgbClr val="A4A3A4"/>
          </p15:clr>
        </p15:guide>
        <p15:guide id="4" orient="horz" pos="3884">
          <p15:clr>
            <a:srgbClr val="A4A3A4"/>
          </p15:clr>
        </p15:guide>
        <p15:guide id="5" pos="208">
          <p15:clr>
            <a:srgbClr val="A4A3A4"/>
          </p15:clr>
        </p15:guide>
        <p15:guide id="6" pos="2018">
          <p15:clr>
            <a:srgbClr val="A4A3A4"/>
          </p15:clr>
        </p15:guide>
        <p15:guide id="7" pos="5556">
          <p15:clr>
            <a:srgbClr val="A4A3A4"/>
          </p15:clr>
        </p15:guide>
        <p15:guide id="8" pos="374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33" autoAdjust="0"/>
    <p:restoredTop sz="91393" autoAdjust="0"/>
  </p:normalViewPr>
  <p:slideViewPr>
    <p:cSldViewPr>
      <p:cViewPr varScale="1">
        <p:scale>
          <a:sx n="75" d="100"/>
          <a:sy n="75" d="100"/>
        </p:scale>
        <p:origin x="2056" y="168"/>
      </p:cViewPr>
      <p:guideLst>
        <p:guide orient="horz" pos="578"/>
        <p:guide orient="horz" pos="1706"/>
        <p:guide orient="horz" pos="2840"/>
        <p:guide orient="horz" pos="3884"/>
        <p:guide pos="208"/>
        <p:guide pos="2018"/>
        <p:guide pos="5556"/>
        <p:guide pos="374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-368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e, Elizabeth" userId="S::ucjueea@ucl.ac.uk::fa41cf88-062a-4481-9cc4-9947a193bd3a" providerId="AD" clId="Web-{CAFF5D8D-F826-8E6A-9AF7-929CB69DA34F}"/>
    <pc:docChg chg="addSld delSld modSld">
      <pc:chgData name="Lee, Elizabeth" userId="S::ucjueea@ucl.ac.uk::fa41cf88-062a-4481-9cc4-9947a193bd3a" providerId="AD" clId="Web-{CAFF5D8D-F826-8E6A-9AF7-929CB69DA34F}" dt="2019-01-20T18:23:26.708" v="56" actId="1076"/>
      <pc:docMkLst>
        <pc:docMk/>
      </pc:docMkLst>
      <pc:sldChg chg="addSp modSp">
        <pc:chgData name="Lee, Elizabeth" userId="S::ucjueea@ucl.ac.uk::fa41cf88-062a-4481-9cc4-9947a193bd3a" providerId="AD" clId="Web-{CAFF5D8D-F826-8E6A-9AF7-929CB69DA34F}" dt="2019-01-20T18:23:26.708" v="56" actId="1076"/>
        <pc:sldMkLst>
          <pc:docMk/>
          <pc:sldMk cId="0" sldId="308"/>
        </pc:sldMkLst>
        <pc:spChg chg="mod">
          <ac:chgData name="Lee, Elizabeth" userId="S::ucjueea@ucl.ac.uk::fa41cf88-062a-4481-9cc4-9947a193bd3a" providerId="AD" clId="Web-{CAFF5D8D-F826-8E6A-9AF7-929CB69DA34F}" dt="2019-01-20T18:19:47.334" v="53" actId="20577"/>
          <ac:spMkLst>
            <pc:docMk/>
            <pc:sldMk cId="0" sldId="308"/>
            <ac:spMk id="2" creationId="{D72F0653-DCA5-468C-916D-52813357589F}"/>
          </ac:spMkLst>
        </pc:spChg>
        <pc:picChg chg="add mod">
          <ac:chgData name="Lee, Elizabeth" userId="S::ucjueea@ucl.ac.uk::fa41cf88-062a-4481-9cc4-9947a193bd3a" providerId="AD" clId="Web-{CAFF5D8D-F826-8E6A-9AF7-929CB69DA34F}" dt="2019-01-20T18:23:26.708" v="56" actId="1076"/>
          <ac:picMkLst>
            <pc:docMk/>
            <pc:sldMk cId="0" sldId="308"/>
            <ac:picMk id="3" creationId="{8858A752-A70E-4A6D-9EFA-7FD902006F9D}"/>
          </ac:picMkLst>
        </pc:picChg>
      </pc:sldChg>
      <pc:sldChg chg="delSp modSp">
        <pc:chgData name="Lee, Elizabeth" userId="S::ucjueea@ucl.ac.uk::fa41cf88-062a-4481-9cc4-9947a193bd3a" providerId="AD" clId="Web-{CAFF5D8D-F826-8E6A-9AF7-929CB69DA34F}" dt="2019-01-20T18:18:08.866" v="21" actId="20577"/>
        <pc:sldMkLst>
          <pc:docMk/>
          <pc:sldMk cId="0" sldId="336"/>
        </pc:sldMkLst>
        <pc:spChg chg="del">
          <ac:chgData name="Lee, Elizabeth" userId="S::ucjueea@ucl.ac.uk::fa41cf88-062a-4481-9cc4-9947a193bd3a" providerId="AD" clId="Web-{CAFF5D8D-F826-8E6A-9AF7-929CB69DA34F}" dt="2019-01-20T17:28:15.030" v="0"/>
          <ac:spMkLst>
            <pc:docMk/>
            <pc:sldMk cId="0" sldId="336"/>
            <ac:spMk id="2" creationId="{1A5413B6-7CCD-43F6-9C0A-61B026559E40}"/>
          </ac:spMkLst>
        </pc:spChg>
        <pc:spChg chg="mod">
          <ac:chgData name="Lee, Elizabeth" userId="S::ucjueea@ucl.ac.uk::fa41cf88-062a-4481-9cc4-9947a193bd3a" providerId="AD" clId="Web-{CAFF5D8D-F826-8E6A-9AF7-929CB69DA34F}" dt="2019-01-20T18:18:08.866" v="21" actId="20577"/>
          <ac:spMkLst>
            <pc:docMk/>
            <pc:sldMk cId="0" sldId="336"/>
            <ac:spMk id="3" creationId="{CED38588-FF27-49AA-8008-254E3A5119F0}"/>
          </ac:spMkLst>
        </pc:spChg>
      </pc:sldChg>
      <pc:sldChg chg="addSp delSp modSp del">
        <pc:chgData name="Lee, Elizabeth" userId="S::ucjueea@ucl.ac.uk::fa41cf88-062a-4481-9cc4-9947a193bd3a" providerId="AD" clId="Web-{CAFF5D8D-F826-8E6A-9AF7-929CB69DA34F}" dt="2019-01-20T18:17:27.803" v="19" actId="20577"/>
        <pc:sldMkLst>
          <pc:docMk/>
          <pc:sldMk cId="3988103757" sldId="341"/>
        </pc:sldMkLst>
        <pc:spChg chg="del">
          <ac:chgData name="Lee, Elizabeth" userId="S::ucjueea@ucl.ac.uk::fa41cf88-062a-4481-9cc4-9947a193bd3a" providerId="AD" clId="Web-{CAFF5D8D-F826-8E6A-9AF7-929CB69DA34F}" dt="2019-01-20T18:17:05.663" v="12"/>
          <ac:spMkLst>
            <pc:docMk/>
            <pc:sldMk cId="3988103757" sldId="341"/>
            <ac:spMk id="2" creationId="{4A7C2D3D-5860-4F37-8502-7BCF711E8BA3}"/>
          </ac:spMkLst>
        </pc:spChg>
        <pc:spChg chg="mod">
          <ac:chgData name="Lee, Elizabeth" userId="S::ucjueea@ucl.ac.uk::fa41cf88-062a-4481-9cc4-9947a193bd3a" providerId="AD" clId="Web-{CAFF5D8D-F826-8E6A-9AF7-929CB69DA34F}" dt="2019-01-20T18:17:27.803" v="19" actId="20577"/>
          <ac:spMkLst>
            <pc:docMk/>
            <pc:sldMk cId="3988103757" sldId="341"/>
            <ac:spMk id="3" creationId="{2D67AF23-94B7-4DEE-B7C7-41679B80869E}"/>
          </ac:spMkLst>
        </pc:spChg>
        <pc:picChg chg="add mod">
          <ac:chgData name="Lee, Elizabeth" userId="S::ucjueea@ucl.ac.uk::fa41cf88-062a-4481-9cc4-9947a193bd3a" providerId="AD" clId="Web-{CAFF5D8D-F826-8E6A-9AF7-929CB69DA34F}" dt="2019-01-20T18:17:08.803" v="13" actId="1076"/>
          <ac:picMkLst>
            <pc:docMk/>
            <pc:sldMk cId="3988103757" sldId="341"/>
            <ac:picMk id="4" creationId="{75AE2D11-0676-400F-B622-7D388E8D1821}"/>
          </ac:picMkLst>
        </pc:picChg>
      </pc:sldChg>
      <pc:sldChg chg="del">
        <pc:chgData name="Lee, Elizabeth" userId="S::ucjueea@ucl.ac.uk::fa41cf88-062a-4481-9cc4-9947a193bd3a" providerId="AD" clId="Web-{CAFF5D8D-F826-8E6A-9AF7-929CB69DA34F}" dt="2019-01-20T17:28:44.155" v="2"/>
        <pc:sldMkLst>
          <pc:docMk/>
          <pc:sldMk cId="0" sldId="342"/>
        </pc:sldMkLst>
      </pc:sldChg>
      <pc:sldChg chg="del">
        <pc:chgData name="Lee, Elizabeth" userId="S::ucjueea@ucl.ac.uk::fa41cf88-062a-4481-9cc4-9947a193bd3a" providerId="AD" clId="Web-{CAFF5D8D-F826-8E6A-9AF7-929CB69DA34F}" dt="2019-01-20T17:28:46.092" v="3"/>
        <pc:sldMkLst>
          <pc:docMk/>
          <pc:sldMk cId="0" sldId="343"/>
        </pc:sldMkLst>
      </pc:sldChg>
      <pc:sldChg chg="del">
        <pc:chgData name="Lee, Elizabeth" userId="S::ucjueea@ucl.ac.uk::fa41cf88-062a-4481-9cc4-9947a193bd3a" providerId="AD" clId="Web-{CAFF5D8D-F826-8E6A-9AF7-929CB69DA34F}" dt="2019-01-20T17:28:48.155" v="4"/>
        <pc:sldMkLst>
          <pc:docMk/>
          <pc:sldMk cId="0" sldId="344"/>
        </pc:sldMkLst>
      </pc:sldChg>
      <pc:sldChg chg="del">
        <pc:chgData name="Lee, Elizabeth" userId="S::ucjueea@ucl.ac.uk::fa41cf88-062a-4481-9cc4-9947a193bd3a" providerId="AD" clId="Web-{CAFF5D8D-F826-8E6A-9AF7-929CB69DA34F}" dt="2019-01-20T17:28:50.639" v="5"/>
        <pc:sldMkLst>
          <pc:docMk/>
          <pc:sldMk cId="0" sldId="345"/>
        </pc:sldMkLst>
      </pc:sldChg>
    </pc:docChg>
  </pc:docChgLst>
  <pc:docChgLst>
    <pc:chgData name="Lee, Elizabeth" userId="S::ucjueea@ucl.ac.uk::fa41cf88-062a-4481-9cc4-9947a193bd3a" providerId="AD" clId="Web-{5C08CAAC-05A7-FB1C-ADBA-37DD39ECABC8}"/>
    <pc:docChg chg="modSld">
      <pc:chgData name="Lee, Elizabeth" userId="S::ucjueea@ucl.ac.uk::fa41cf88-062a-4481-9cc4-9947a193bd3a" providerId="AD" clId="Web-{5C08CAAC-05A7-FB1C-ADBA-37DD39ECABC8}" dt="2019-01-20T18:34:28.334" v="26" actId="20577"/>
      <pc:docMkLst>
        <pc:docMk/>
      </pc:docMkLst>
      <pc:sldChg chg="modSp">
        <pc:chgData name="Lee, Elizabeth" userId="S::ucjueea@ucl.ac.uk::fa41cf88-062a-4481-9cc4-9947a193bd3a" providerId="AD" clId="Web-{5C08CAAC-05A7-FB1C-ADBA-37DD39ECABC8}" dt="2019-01-20T18:32:13.612" v="12" actId="20577"/>
        <pc:sldMkLst>
          <pc:docMk/>
          <pc:sldMk cId="0" sldId="308"/>
        </pc:sldMkLst>
        <pc:spChg chg="mod">
          <ac:chgData name="Lee, Elizabeth" userId="S::ucjueea@ucl.ac.uk::fa41cf88-062a-4481-9cc4-9947a193bd3a" providerId="AD" clId="Web-{5C08CAAC-05A7-FB1C-ADBA-37DD39ECABC8}" dt="2019-01-20T18:32:13.612" v="12" actId="20577"/>
          <ac:spMkLst>
            <pc:docMk/>
            <pc:sldMk cId="0" sldId="308"/>
            <ac:spMk id="2" creationId="{D72F0653-DCA5-468C-916D-52813357589F}"/>
          </ac:spMkLst>
        </pc:spChg>
      </pc:sldChg>
      <pc:sldChg chg="modSp">
        <pc:chgData name="Lee, Elizabeth" userId="S::ucjueea@ucl.ac.uk::fa41cf88-062a-4481-9cc4-9947a193bd3a" providerId="AD" clId="Web-{5C08CAAC-05A7-FB1C-ADBA-37DD39ECABC8}" dt="2019-01-20T18:34:28.334" v="26" actId="20577"/>
        <pc:sldMkLst>
          <pc:docMk/>
          <pc:sldMk cId="3988103757" sldId="341"/>
        </pc:sldMkLst>
        <pc:spChg chg="mod">
          <ac:chgData name="Lee, Elizabeth" userId="S::ucjueea@ucl.ac.uk::fa41cf88-062a-4481-9cc4-9947a193bd3a" providerId="AD" clId="Web-{5C08CAAC-05A7-FB1C-ADBA-37DD39ECABC8}" dt="2019-01-20T18:34:28.334" v="26" actId="20577"/>
          <ac:spMkLst>
            <pc:docMk/>
            <pc:sldMk cId="3988103757" sldId="341"/>
            <ac:spMk id="3" creationId="{2D67AF23-94B7-4DEE-B7C7-41679B80869E}"/>
          </ac:spMkLst>
        </pc:spChg>
      </pc:sldChg>
    </pc:docChg>
  </pc:docChgLst>
  <pc:docChgLst>
    <pc:chgData name="Lee, Elizabeth" userId="S::ucjueea@ucl.ac.uk::fa41cf88-062a-4481-9cc4-9947a193bd3a" providerId="AD" clId="Web-{828807BC-E924-D952-5A87-FC42DC5EE583}"/>
    <pc:docChg chg="delSld">
      <pc:chgData name="Lee, Elizabeth" userId="S::ucjueea@ucl.ac.uk::fa41cf88-062a-4481-9cc4-9947a193bd3a" providerId="AD" clId="Web-{828807BC-E924-D952-5A87-FC42DC5EE583}" dt="2019-01-20T17:27:34.424" v="24"/>
      <pc:docMkLst>
        <pc:docMk/>
      </pc:docMkLst>
      <pc:sldChg chg="del">
        <pc:chgData name="Lee, Elizabeth" userId="S::ucjueea@ucl.ac.uk::fa41cf88-062a-4481-9cc4-9947a193bd3a" providerId="AD" clId="Web-{828807BC-E924-D952-5A87-FC42DC5EE583}" dt="2019-01-20T17:18:28.743" v="0"/>
        <pc:sldMkLst>
          <pc:docMk/>
          <pc:sldMk cId="0" sldId="309"/>
        </pc:sldMkLst>
      </pc:sldChg>
      <pc:sldChg chg="del">
        <pc:chgData name="Lee, Elizabeth" userId="S::ucjueea@ucl.ac.uk::fa41cf88-062a-4481-9cc4-9947a193bd3a" providerId="AD" clId="Web-{828807BC-E924-D952-5A87-FC42DC5EE583}" dt="2019-01-20T17:18:29.947" v="1"/>
        <pc:sldMkLst>
          <pc:docMk/>
          <pc:sldMk cId="0" sldId="310"/>
        </pc:sldMkLst>
      </pc:sldChg>
      <pc:sldChg chg="del">
        <pc:chgData name="Lee, Elizabeth" userId="S::ucjueea@ucl.ac.uk::fa41cf88-062a-4481-9cc4-9947a193bd3a" providerId="AD" clId="Web-{828807BC-E924-D952-5A87-FC42DC5EE583}" dt="2019-01-20T17:18:31.150" v="2"/>
        <pc:sldMkLst>
          <pc:docMk/>
          <pc:sldMk cId="0" sldId="311"/>
        </pc:sldMkLst>
      </pc:sldChg>
      <pc:sldChg chg="del">
        <pc:chgData name="Lee, Elizabeth" userId="S::ucjueea@ucl.ac.uk::fa41cf88-062a-4481-9cc4-9947a193bd3a" providerId="AD" clId="Web-{828807BC-E924-D952-5A87-FC42DC5EE583}" dt="2019-01-20T17:18:32.821" v="4"/>
        <pc:sldMkLst>
          <pc:docMk/>
          <pc:sldMk cId="0" sldId="312"/>
        </pc:sldMkLst>
      </pc:sldChg>
      <pc:sldChg chg="del">
        <pc:chgData name="Lee, Elizabeth" userId="S::ucjueea@ucl.ac.uk::fa41cf88-062a-4481-9cc4-9947a193bd3a" providerId="AD" clId="Web-{828807BC-E924-D952-5A87-FC42DC5EE583}" dt="2019-01-20T17:18:35.837" v="5"/>
        <pc:sldMkLst>
          <pc:docMk/>
          <pc:sldMk cId="0" sldId="313"/>
        </pc:sldMkLst>
      </pc:sldChg>
      <pc:sldChg chg="del">
        <pc:chgData name="Lee, Elizabeth" userId="S::ucjueea@ucl.ac.uk::fa41cf88-062a-4481-9cc4-9947a193bd3a" providerId="AD" clId="Web-{828807BC-E924-D952-5A87-FC42DC5EE583}" dt="2019-01-20T17:18:36.993" v="6"/>
        <pc:sldMkLst>
          <pc:docMk/>
          <pc:sldMk cId="0" sldId="315"/>
        </pc:sldMkLst>
      </pc:sldChg>
      <pc:sldChg chg="del">
        <pc:chgData name="Lee, Elizabeth" userId="S::ucjueea@ucl.ac.uk::fa41cf88-062a-4481-9cc4-9947a193bd3a" providerId="AD" clId="Web-{828807BC-E924-D952-5A87-FC42DC5EE583}" dt="2019-01-20T17:18:37.775" v="7"/>
        <pc:sldMkLst>
          <pc:docMk/>
          <pc:sldMk cId="0" sldId="316"/>
        </pc:sldMkLst>
      </pc:sldChg>
      <pc:sldChg chg="del">
        <pc:chgData name="Lee, Elizabeth" userId="S::ucjueea@ucl.ac.uk::fa41cf88-062a-4481-9cc4-9947a193bd3a" providerId="AD" clId="Web-{828807BC-E924-D952-5A87-FC42DC5EE583}" dt="2019-01-20T17:18:58.024" v="12"/>
        <pc:sldMkLst>
          <pc:docMk/>
          <pc:sldMk cId="0" sldId="317"/>
        </pc:sldMkLst>
      </pc:sldChg>
      <pc:sldChg chg="del">
        <pc:chgData name="Lee, Elizabeth" userId="S::ucjueea@ucl.ac.uk::fa41cf88-062a-4481-9cc4-9947a193bd3a" providerId="AD" clId="Web-{828807BC-E924-D952-5A87-FC42DC5EE583}" dt="2019-01-20T17:18:38.540" v="8"/>
        <pc:sldMkLst>
          <pc:docMk/>
          <pc:sldMk cId="0" sldId="318"/>
        </pc:sldMkLst>
      </pc:sldChg>
      <pc:sldChg chg="del">
        <pc:chgData name="Lee, Elizabeth" userId="S::ucjueea@ucl.ac.uk::fa41cf88-062a-4481-9cc4-9947a193bd3a" providerId="AD" clId="Web-{828807BC-E924-D952-5A87-FC42DC5EE583}" dt="2019-01-20T17:18:39.556" v="9"/>
        <pc:sldMkLst>
          <pc:docMk/>
          <pc:sldMk cId="0" sldId="319"/>
        </pc:sldMkLst>
      </pc:sldChg>
      <pc:sldChg chg="del">
        <pc:chgData name="Lee, Elizabeth" userId="S::ucjueea@ucl.ac.uk::fa41cf88-062a-4481-9cc4-9947a193bd3a" providerId="AD" clId="Web-{828807BC-E924-D952-5A87-FC42DC5EE583}" dt="2019-01-20T17:18:40.509" v="10"/>
        <pc:sldMkLst>
          <pc:docMk/>
          <pc:sldMk cId="0" sldId="320"/>
        </pc:sldMkLst>
      </pc:sldChg>
      <pc:sldChg chg="del">
        <pc:chgData name="Lee, Elizabeth" userId="S::ucjueea@ucl.ac.uk::fa41cf88-062a-4481-9cc4-9947a193bd3a" providerId="AD" clId="Web-{828807BC-E924-D952-5A87-FC42DC5EE583}" dt="2019-01-20T17:18:59.384" v="13"/>
        <pc:sldMkLst>
          <pc:docMk/>
          <pc:sldMk cId="0" sldId="321"/>
        </pc:sldMkLst>
      </pc:sldChg>
      <pc:sldChg chg="del">
        <pc:chgData name="Lee, Elizabeth" userId="S::ucjueea@ucl.ac.uk::fa41cf88-062a-4481-9cc4-9947a193bd3a" providerId="AD" clId="Web-{828807BC-E924-D952-5A87-FC42DC5EE583}" dt="2019-01-20T17:18:41.478" v="11"/>
        <pc:sldMkLst>
          <pc:docMk/>
          <pc:sldMk cId="0" sldId="322"/>
        </pc:sldMkLst>
      </pc:sldChg>
      <pc:sldChg chg="del">
        <pc:chgData name="Lee, Elizabeth" userId="S::ucjueea@ucl.ac.uk::fa41cf88-062a-4481-9cc4-9947a193bd3a" providerId="AD" clId="Web-{828807BC-E924-D952-5A87-FC42DC5EE583}" dt="2019-01-20T17:19:01.024" v="14"/>
        <pc:sldMkLst>
          <pc:docMk/>
          <pc:sldMk cId="0" sldId="323"/>
        </pc:sldMkLst>
      </pc:sldChg>
      <pc:sldChg chg="del">
        <pc:chgData name="Lee, Elizabeth" userId="S::ucjueea@ucl.ac.uk::fa41cf88-062a-4481-9cc4-9947a193bd3a" providerId="AD" clId="Web-{828807BC-E924-D952-5A87-FC42DC5EE583}" dt="2019-01-20T17:19:01.946" v="15"/>
        <pc:sldMkLst>
          <pc:docMk/>
          <pc:sldMk cId="0" sldId="324"/>
        </pc:sldMkLst>
      </pc:sldChg>
      <pc:sldChg chg="del">
        <pc:chgData name="Lee, Elizabeth" userId="S::ucjueea@ucl.ac.uk::fa41cf88-062a-4481-9cc4-9947a193bd3a" providerId="AD" clId="Web-{828807BC-E924-D952-5A87-FC42DC5EE583}" dt="2019-01-20T17:18:32.072" v="3"/>
        <pc:sldMkLst>
          <pc:docMk/>
          <pc:sldMk cId="0" sldId="325"/>
        </pc:sldMkLst>
      </pc:sldChg>
      <pc:sldChg chg="del">
        <pc:chgData name="Lee, Elizabeth" userId="S::ucjueea@ucl.ac.uk::fa41cf88-062a-4481-9cc4-9947a193bd3a" providerId="AD" clId="Web-{828807BC-E924-D952-5A87-FC42DC5EE583}" dt="2019-01-20T17:19:02.993" v="16"/>
        <pc:sldMkLst>
          <pc:docMk/>
          <pc:sldMk cId="0" sldId="326"/>
        </pc:sldMkLst>
      </pc:sldChg>
      <pc:sldChg chg="del">
        <pc:chgData name="Lee, Elizabeth" userId="S::ucjueea@ucl.ac.uk::fa41cf88-062a-4481-9cc4-9947a193bd3a" providerId="AD" clId="Web-{828807BC-E924-D952-5A87-FC42DC5EE583}" dt="2019-01-20T17:19:03.821" v="17"/>
        <pc:sldMkLst>
          <pc:docMk/>
          <pc:sldMk cId="0" sldId="327"/>
        </pc:sldMkLst>
      </pc:sldChg>
      <pc:sldChg chg="del">
        <pc:chgData name="Lee, Elizabeth" userId="S::ucjueea@ucl.ac.uk::fa41cf88-062a-4481-9cc4-9947a193bd3a" providerId="AD" clId="Web-{828807BC-E924-D952-5A87-FC42DC5EE583}" dt="2019-01-20T17:19:05.368" v="18"/>
        <pc:sldMkLst>
          <pc:docMk/>
          <pc:sldMk cId="0" sldId="328"/>
        </pc:sldMkLst>
      </pc:sldChg>
      <pc:sldChg chg="del">
        <pc:chgData name="Lee, Elizabeth" userId="S::ucjueea@ucl.ac.uk::fa41cf88-062a-4481-9cc4-9947a193bd3a" providerId="AD" clId="Web-{828807BC-E924-D952-5A87-FC42DC5EE583}" dt="2019-01-20T17:19:06.759" v="19"/>
        <pc:sldMkLst>
          <pc:docMk/>
          <pc:sldMk cId="0" sldId="329"/>
        </pc:sldMkLst>
      </pc:sldChg>
      <pc:sldChg chg="del">
        <pc:chgData name="Lee, Elizabeth" userId="S::ucjueea@ucl.ac.uk::fa41cf88-062a-4481-9cc4-9947a193bd3a" providerId="AD" clId="Web-{828807BC-E924-D952-5A87-FC42DC5EE583}" dt="2019-01-20T17:19:07.587" v="20"/>
        <pc:sldMkLst>
          <pc:docMk/>
          <pc:sldMk cId="0" sldId="330"/>
        </pc:sldMkLst>
      </pc:sldChg>
      <pc:sldChg chg="del">
        <pc:chgData name="Lee, Elizabeth" userId="S::ucjueea@ucl.ac.uk::fa41cf88-062a-4481-9cc4-9947a193bd3a" providerId="AD" clId="Web-{828807BC-E924-D952-5A87-FC42DC5EE583}" dt="2019-01-20T17:19:08.509" v="21"/>
        <pc:sldMkLst>
          <pc:docMk/>
          <pc:sldMk cId="0" sldId="331"/>
        </pc:sldMkLst>
      </pc:sldChg>
      <pc:sldChg chg="del">
        <pc:chgData name="Lee, Elizabeth" userId="S::ucjueea@ucl.ac.uk::fa41cf88-062a-4481-9cc4-9947a193bd3a" providerId="AD" clId="Web-{828807BC-E924-D952-5A87-FC42DC5EE583}" dt="2019-01-20T17:19:09.930" v="22"/>
        <pc:sldMkLst>
          <pc:docMk/>
          <pc:sldMk cId="0" sldId="332"/>
        </pc:sldMkLst>
      </pc:sldChg>
      <pc:sldChg chg="del">
        <pc:chgData name="Lee, Elizabeth" userId="S::ucjueea@ucl.ac.uk::fa41cf88-062a-4481-9cc4-9947a193bd3a" providerId="AD" clId="Web-{828807BC-E924-D952-5A87-FC42DC5EE583}" dt="2019-01-20T17:19:11.555" v="23"/>
        <pc:sldMkLst>
          <pc:docMk/>
          <pc:sldMk cId="0" sldId="333"/>
        </pc:sldMkLst>
      </pc:sldChg>
      <pc:sldChg chg="del">
        <pc:chgData name="Lee, Elizabeth" userId="S::ucjueea@ucl.ac.uk::fa41cf88-062a-4481-9cc4-9947a193bd3a" providerId="AD" clId="Web-{828807BC-E924-D952-5A87-FC42DC5EE583}" dt="2019-01-20T17:27:34.424" v="24"/>
        <pc:sldMkLst>
          <pc:docMk/>
          <pc:sldMk cId="0" sldId="334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22" name="Rectangle 2">
            <a:extLst>
              <a:ext uri="{FF2B5EF4-FFF2-40B4-BE49-F238E27FC236}">
                <a16:creationId xmlns:a16="http://schemas.microsoft.com/office/drawing/2014/main" id="{45217EEE-E4BA-4DC4-A864-65CA9D0C93F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01123" name="Rectangle 3">
            <a:extLst>
              <a:ext uri="{FF2B5EF4-FFF2-40B4-BE49-F238E27FC236}">
                <a16:creationId xmlns:a16="http://schemas.microsoft.com/office/drawing/2014/main" id="{B974BDD7-78BB-445F-A65B-AA27AB10B7F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01124" name="Rectangle 4">
            <a:extLst>
              <a:ext uri="{FF2B5EF4-FFF2-40B4-BE49-F238E27FC236}">
                <a16:creationId xmlns:a16="http://schemas.microsoft.com/office/drawing/2014/main" id="{E900B236-3362-4FB7-B002-5B83E86DAB0C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01125" name="Rectangle 5">
            <a:extLst>
              <a:ext uri="{FF2B5EF4-FFF2-40B4-BE49-F238E27FC236}">
                <a16:creationId xmlns:a16="http://schemas.microsoft.com/office/drawing/2014/main" id="{4A75E056-D397-4603-9F56-9514EDCF3EBD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8666229-674C-44D6-A003-81018015FFE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B650C854-F31C-4D84-B765-DCF555E5BAB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92BA5F36-23E2-48CA-ACBB-2215CF682F1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BDE706E7-A696-4B28-82BB-33A871E8C2CD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9637" name="Rectangle 5">
            <a:extLst>
              <a:ext uri="{FF2B5EF4-FFF2-40B4-BE49-F238E27FC236}">
                <a16:creationId xmlns:a16="http://schemas.microsoft.com/office/drawing/2014/main" id="{5E23EAB0-F2F4-4E21-A502-F5B3B122771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sp>
        <p:nvSpPr>
          <p:cNvPr id="69638" name="Rectangle 6">
            <a:extLst>
              <a:ext uri="{FF2B5EF4-FFF2-40B4-BE49-F238E27FC236}">
                <a16:creationId xmlns:a16="http://schemas.microsoft.com/office/drawing/2014/main" id="{5D4CC2D3-204D-4681-83FD-E5D36A8DE31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9639" name="Rectangle 7">
            <a:extLst>
              <a:ext uri="{FF2B5EF4-FFF2-40B4-BE49-F238E27FC236}">
                <a16:creationId xmlns:a16="http://schemas.microsoft.com/office/drawing/2014/main" id="{CE134C02-11EB-408E-8124-6D4618BAAF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CBF7673-70D2-48DD-B7EF-46C118E0A71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>
            <a:extLst>
              <a:ext uri="{FF2B5EF4-FFF2-40B4-BE49-F238E27FC236}">
                <a16:creationId xmlns:a16="http://schemas.microsoft.com/office/drawing/2014/main" id="{1998366D-A73B-4614-8DC5-DAAC445452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fld id="{2767C850-31EA-41D0-9E33-D27113795A1B}" type="slidenum">
              <a:rPr lang="en-GB" altLang="en-US" sz="1200" b="0" smtClean="0">
                <a:solidFill>
                  <a:schemeClr val="tx1"/>
                </a:solidFill>
              </a:rPr>
              <a:pPr>
                <a:defRPr/>
              </a:pPr>
              <a:t>1</a:t>
            </a:fld>
            <a:endParaRPr lang="en-GB" altLang="en-US" sz="1200" b="0">
              <a:solidFill>
                <a:schemeClr val="tx1"/>
              </a:solidFill>
            </a:endParaRPr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20B1C6BD-1588-4657-BBBC-4590842B55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B58C4E07-C722-416D-AAF2-D4A1E9160C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GB" altLang="en-US" dirty="0"/>
              <a:t>Insert logo here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E6D2237-71AD-47DE-8158-796A064070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9154" name="Notes Placeholder 2">
            <a:extLst>
              <a:ext uri="{FF2B5EF4-FFF2-40B4-BE49-F238E27FC236}">
                <a16:creationId xmlns:a16="http://schemas.microsoft.com/office/drawing/2014/main" id="{5E11C376-575C-4EE6-9772-257741AEF1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altLang="en-US">
                <a:latin typeface="Arial" charset="0"/>
              </a:rPr>
              <a:t>Has anyone got experience of writing scientific reports? </a:t>
            </a:r>
          </a:p>
        </p:txBody>
      </p:sp>
      <p:sp>
        <p:nvSpPr>
          <p:cNvPr id="49155" name="Slide Number Placeholder 3">
            <a:extLst>
              <a:ext uri="{FF2B5EF4-FFF2-40B4-BE49-F238E27FC236}">
                <a16:creationId xmlns:a16="http://schemas.microsoft.com/office/drawing/2014/main" id="{DE75A709-2EF7-47B2-9E48-24A89D5B33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fld id="{9AFF3E2F-491C-4579-95F3-9ED177E7A49C}" type="slidenum">
              <a:rPr lang="en-GB" altLang="en-US" sz="1200" b="0" smtClean="0">
                <a:solidFill>
                  <a:schemeClr val="tx1"/>
                </a:solidFill>
              </a:rPr>
              <a:pPr>
                <a:defRPr/>
              </a:pPr>
              <a:t>3</a:t>
            </a:fld>
            <a:endParaRPr lang="en-GB" altLang="en-US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DarkBlue1024">
            <a:extLst>
              <a:ext uri="{FF2B5EF4-FFF2-40B4-BE49-F238E27FC236}">
                <a16:creationId xmlns:a16="http://schemas.microsoft.com/office/drawing/2014/main" id="{C24C5F40-AEAB-4071-BD96-F2DA17A0EF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>
            <a:extLst/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23850" y="1484313"/>
            <a:ext cx="8496300" cy="13684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4099" name="Rectangle 3">
            <a:extLst/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23850" y="3068638"/>
            <a:ext cx="8496300" cy="309721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CBE8FF0A-C606-45EC-B405-6ACC4F888C5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323850" y="6245225"/>
            <a:ext cx="84963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9609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/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E8A6842-9325-4C01-858F-B9FD3F2FAC7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C69705-2350-4804-B7DC-3CFD28EDD6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8671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/>
          </p:cNvPr>
          <p:cNvSpPr>
            <a:spLocks noGrp="1"/>
          </p:cNvSpPr>
          <p:nvPr>
            <p:ph type="title" orient="vert"/>
          </p:nvPr>
        </p:nvSpPr>
        <p:spPr>
          <a:xfrm>
            <a:off x="6697663" y="908050"/>
            <a:ext cx="2122487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/>
          </p:cNvPr>
          <p:cNvSpPr>
            <a:spLocks noGrp="1"/>
          </p:cNvSpPr>
          <p:nvPr>
            <p:ph type="body" orient="vert" idx="1"/>
          </p:nvPr>
        </p:nvSpPr>
        <p:spPr>
          <a:xfrm>
            <a:off x="330200" y="908050"/>
            <a:ext cx="6215063" cy="5257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42F93AA-1181-4D84-BECF-26136A7EFED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316FD-FB9B-4382-86D7-46551358F6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199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/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BA671D5-FC4A-45BF-9B2C-60CF6E113A3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43ACB9-99E0-4B6D-829A-0247C21C3A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1764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DE578F7-4EB0-4B5C-8E70-CCA33E63227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777E89-DC86-417D-B57C-2A20BAFF03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0140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/>
          </p:cNvPr>
          <p:cNvSpPr>
            <a:spLocks noGrp="1"/>
          </p:cNvSpPr>
          <p:nvPr>
            <p:ph sz="half" idx="1"/>
          </p:nvPr>
        </p:nvSpPr>
        <p:spPr>
          <a:xfrm>
            <a:off x="330200" y="2708275"/>
            <a:ext cx="4168775" cy="34575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4651375" y="2708275"/>
            <a:ext cx="4168775" cy="34575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41E4987-B8A3-45F7-9C2B-B2E5837F191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B1110C-EF40-4366-B927-B6D24C127E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5809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/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/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7BBA85-89F5-40C6-A08C-CF5FE242687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85C2AA-0E03-401E-B7B6-69558B2064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638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F9899084-C9AC-46F4-8ADB-5914EA327E0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181075-B5DD-4C7D-953B-8E8EABAC86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3487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92403FCD-5DEA-4A4A-A8E4-7C90DBE526F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4BB123-2023-4FD9-8B85-16DD430317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9501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/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0ED822E-5A1A-442E-A8D4-131CDFD2749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5C8DA0-5113-44AA-BB5F-136CC26E5B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6099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/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A31161D-9B58-461F-A24C-39863D39625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BB193-1BA2-4B6B-BDC2-8D65132D85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528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F837D4E-DF6F-4191-99CA-80AA9BCD52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30200" y="908050"/>
            <a:ext cx="8489950" cy="129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BB44F16-16CA-4182-BD65-80E5016AF7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30200" y="2708275"/>
            <a:ext cx="8489950" cy="345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96F1B3E4-C804-41D8-9E22-A7E58DFA565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12088" y="6337300"/>
            <a:ext cx="1008062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C4FE36C-2C0D-4A71-ACD2-12011771C1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29" name="Picture 13" descr="DarkBlue1024">
            <a:extLst>
              <a:ext uri="{FF2B5EF4-FFF2-40B4-BE49-F238E27FC236}">
                <a16:creationId xmlns:a16="http://schemas.microsoft.com/office/drawing/2014/main" id="{8792BF3B-99F6-4720-B4B5-68E22C7491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>
            <a:extLst>
              <a:ext uri="{FF2B5EF4-FFF2-40B4-BE49-F238E27FC236}">
                <a16:creationId xmlns:a16="http://schemas.microsoft.com/office/drawing/2014/main" id="{06979615-0684-4C90-9B81-4531D953D1B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95288" y="3716338"/>
            <a:ext cx="8496300" cy="2879725"/>
          </a:xfrm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GB" altLang="en-US" sz="1800"/>
          </a:p>
          <a:p>
            <a:pPr algn="ctr" eaLnBrk="1" hangingPunct="1">
              <a:defRPr/>
            </a:pPr>
            <a:endParaRPr lang="en-GB" altLang="en-US" sz="1800"/>
          </a:p>
          <a:p>
            <a:pPr algn="ctr" eaLnBrk="1" hangingPunct="1">
              <a:defRPr/>
            </a:pPr>
            <a:endParaRPr lang="en-GB" alt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0653-DCA5-468C-916D-5281335758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4650" y="1484313"/>
            <a:ext cx="8496300" cy="1368425"/>
          </a:xfrm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algn="ctr">
              <a:defRPr/>
            </a:pPr>
            <a:br>
              <a:rPr lang="en-GB" dirty="0">
                <a:ea typeface="+mj-lt"/>
                <a:cs typeface="+mj-lt"/>
              </a:rPr>
            </a:br>
            <a:r>
              <a:rPr lang="en-GB" sz="2800" dirty="0">
                <a:ea typeface="+mj-lt"/>
                <a:cs typeface="+mj-lt"/>
              </a:rPr>
              <a:t>Scientific Writing Using the Hourglass Method</a:t>
            </a:r>
            <a:br>
              <a:rPr lang="en-GB" sz="2800" dirty="0">
                <a:ea typeface="+mj-lt"/>
                <a:cs typeface="+mj-lt"/>
              </a:rPr>
            </a:br>
            <a:br>
              <a:rPr lang="en-GB" sz="2800" dirty="0">
                <a:ea typeface="+mj-lt"/>
                <a:cs typeface="+mj-lt"/>
              </a:rPr>
            </a:br>
            <a:br>
              <a:rPr lang="en-GB" sz="2800" dirty="0">
                <a:ea typeface="+mj-lt"/>
                <a:cs typeface="+mj-lt"/>
              </a:rPr>
            </a:br>
            <a:br>
              <a:rPr lang="en-GB" sz="2800" dirty="0">
                <a:ea typeface="+mj-lt"/>
                <a:cs typeface="+mj-lt"/>
              </a:rPr>
            </a:br>
            <a:br>
              <a:rPr lang="en-GB" sz="2800" dirty="0">
                <a:ea typeface="+mj-lt"/>
                <a:cs typeface="+mj-lt"/>
              </a:rPr>
            </a:br>
            <a:br>
              <a:rPr lang="en-GB" sz="2800" dirty="0">
                <a:ea typeface="+mj-lt"/>
                <a:cs typeface="+mj-lt"/>
              </a:rPr>
            </a:br>
            <a:br>
              <a:rPr lang="en-GB" sz="2800" dirty="0">
                <a:ea typeface="+mj-lt"/>
                <a:cs typeface="+mj-lt"/>
              </a:rPr>
            </a:br>
            <a:br>
              <a:rPr lang="en-GB" sz="2800" dirty="0">
                <a:ea typeface="+mj-lt"/>
                <a:cs typeface="+mj-lt"/>
              </a:rPr>
            </a:br>
            <a:br>
              <a:rPr lang="en-GB" sz="2800" dirty="0">
                <a:ea typeface="+mj-lt"/>
                <a:cs typeface="+mj-lt"/>
              </a:rPr>
            </a:br>
            <a:r>
              <a:rPr lang="en-GB" sz="1200" dirty="0">
                <a:ea typeface="+mj-lt"/>
                <a:cs typeface="+mj-lt"/>
              </a:rPr>
              <a:t>Created by Professor </a:t>
            </a:r>
            <a:r>
              <a:rPr lang="en-GB" sz="1200" dirty="0" err="1">
                <a:ea typeface="+mj-lt"/>
                <a:cs typeface="+mj-lt"/>
              </a:rPr>
              <a:t>Essi</a:t>
            </a:r>
            <a:r>
              <a:rPr lang="en-GB" sz="1200" dirty="0">
                <a:ea typeface="+mj-lt"/>
                <a:cs typeface="+mj-lt"/>
              </a:rPr>
              <a:t> </a:t>
            </a:r>
            <a:r>
              <a:rPr lang="en-GB" sz="1200" dirty="0" err="1">
                <a:ea typeface="+mj-lt"/>
                <a:cs typeface="+mj-lt"/>
              </a:rPr>
              <a:t>Viding</a:t>
            </a:r>
            <a:r>
              <a:rPr lang="en-GB" sz="1200" dirty="0">
                <a:ea typeface="+mj-lt"/>
                <a:cs typeface="+mj-lt"/>
              </a:rPr>
              <a:t> and Ruth Roberts for the Rosalind Franklin STEM Ambassadors Workshop</a:t>
            </a:r>
            <a:br>
              <a:rPr lang="en-GB" sz="1200" dirty="0">
                <a:ea typeface="+mj-lt"/>
                <a:cs typeface="+mj-lt"/>
              </a:rPr>
            </a:br>
            <a:r>
              <a:rPr lang="en-GB" sz="1200" dirty="0">
                <a:ea typeface="+mj-lt"/>
                <a:cs typeface="+mj-lt"/>
              </a:rPr>
              <a:t>For more information visit: www.rosalindfranklinstem.com/scientific-writing</a:t>
            </a:r>
          </a:p>
          <a:p>
            <a:pPr algn="ctr">
              <a:defRPr/>
            </a:pPr>
            <a:br>
              <a:rPr lang="en-GB" dirty="0">
                <a:ea typeface="+mj-lt"/>
                <a:cs typeface="+mj-lt"/>
              </a:rPr>
            </a:br>
            <a:endParaRPr lang="en-US">
              <a:cs typeface="Arial"/>
            </a:endParaRPr>
          </a:p>
        </p:txBody>
      </p:sp>
      <p:pic>
        <p:nvPicPr>
          <p:cNvPr id="3" name="Picture 3" descr="A picture containing wall, indoor&#10;&#10;Description generated with high confidence">
            <a:extLst>
              <a:ext uri="{FF2B5EF4-FFF2-40B4-BE49-F238E27FC236}">
                <a16:creationId xmlns:a16="http://schemas.microsoft.com/office/drawing/2014/main" id="{8858A752-A70E-4A6D-9EFA-7FD902006F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2778" y="2627568"/>
            <a:ext cx="4396596" cy="289682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AB2DD-007C-4949-9034-A4AD73D77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Scientific writing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71194A-3E50-459F-B0FC-D5695F76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200" y="1773238"/>
            <a:ext cx="8489950" cy="3457575"/>
          </a:xfrm>
        </p:spPr>
        <p:txBody>
          <a:bodyPr/>
          <a:lstStyle/>
          <a:p>
            <a:pPr>
              <a:defRPr/>
            </a:pPr>
            <a:r>
              <a:rPr lang="en-US" dirty="0"/>
              <a:t>Evidence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Need to communicate clearly</a:t>
            </a:r>
          </a:p>
          <a:p>
            <a:pPr lvl="1">
              <a:defRPr/>
            </a:pPr>
            <a:r>
              <a:rPr lang="en-US" dirty="0"/>
              <a:t>Why did you do the research?</a:t>
            </a:r>
          </a:p>
          <a:p>
            <a:pPr lvl="1">
              <a:defRPr/>
            </a:pPr>
            <a:r>
              <a:rPr lang="en-US" dirty="0"/>
              <a:t>What did you find out?</a:t>
            </a:r>
          </a:p>
          <a:p>
            <a:pPr lvl="1">
              <a:defRPr/>
            </a:pPr>
            <a:r>
              <a:rPr lang="en-US" dirty="0"/>
              <a:t>How confident can you be of your interpretation of the data?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Others need to be able to replicate the research protocol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D38588-FF27-49AA-8008-254E3A5119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200" y="1341438"/>
            <a:ext cx="8489950" cy="3457575"/>
          </a:xfrm>
        </p:spPr>
        <p:txBody>
          <a:bodyPr/>
          <a:lstStyle/>
          <a:p>
            <a:pPr>
              <a:defRPr/>
            </a:pPr>
            <a:r>
              <a:rPr lang="en-US" dirty="0"/>
              <a:t>Introduction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Method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Results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Discussion</a:t>
            </a:r>
          </a:p>
          <a:p>
            <a:pPr>
              <a:defRPr/>
            </a:pPr>
            <a:endParaRPr lang="en-US" dirty="0"/>
          </a:p>
          <a:p>
            <a:pPr marL="0" indent="0">
              <a:buNone/>
              <a:defRPr/>
            </a:pPr>
            <a:endParaRPr lang="en-US" dirty="0">
              <a:solidFill>
                <a:schemeClr val="accent2">
                  <a:lumMod val="75000"/>
                  <a:lumOff val="25000"/>
                </a:schemeClr>
              </a:solidFill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6E47B-85B0-4A51-A8EA-1145FA13C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8" y="692150"/>
            <a:ext cx="8489950" cy="1296988"/>
          </a:xfrm>
        </p:spPr>
        <p:txBody>
          <a:bodyPr/>
          <a:lstStyle/>
          <a:p>
            <a:pPr>
              <a:defRPr/>
            </a:pPr>
            <a:r>
              <a:rPr lang="en-US" dirty="0"/>
              <a:t>Hourglass structure of scientific report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D41DBA3-20D6-422B-A4E6-897F9AF1F19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38663" y="1662113"/>
            <a:ext cx="3035300" cy="4797425"/>
          </a:xfrm>
        </p:spPr>
      </p:pic>
      <p:sp>
        <p:nvSpPr>
          <p:cNvPr id="48131" name="TextBox 5">
            <a:extLst>
              <a:ext uri="{FF2B5EF4-FFF2-40B4-BE49-F238E27FC236}">
                <a16:creationId xmlns:a16="http://schemas.microsoft.com/office/drawing/2014/main" id="{87FFF31B-592A-473F-8D4F-D4549D2384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7300" y="2319338"/>
            <a:ext cx="1978025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tx2"/>
                </a:solidFill>
              </a:rPr>
              <a:t>Introduction</a:t>
            </a:r>
          </a:p>
        </p:txBody>
      </p:sp>
      <p:sp>
        <p:nvSpPr>
          <p:cNvPr id="48132" name="TextBox 6">
            <a:extLst>
              <a:ext uri="{FF2B5EF4-FFF2-40B4-BE49-F238E27FC236}">
                <a16:creationId xmlns:a16="http://schemas.microsoft.com/office/drawing/2014/main" id="{CDC75991-0D7E-4A14-8225-AFD676663A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25" y="3497263"/>
            <a:ext cx="1096963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tx2"/>
                </a:solidFill>
              </a:rPr>
              <a:t>Method</a:t>
            </a:r>
          </a:p>
        </p:txBody>
      </p:sp>
      <p:sp>
        <p:nvSpPr>
          <p:cNvPr id="48133" name="TextBox 7">
            <a:extLst>
              <a:ext uri="{FF2B5EF4-FFF2-40B4-BE49-F238E27FC236}">
                <a16:creationId xmlns:a16="http://schemas.microsoft.com/office/drawing/2014/main" id="{0ECB1A54-ED06-4D45-A434-5A95E0F52B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25" y="3860800"/>
            <a:ext cx="1111250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tx2"/>
                </a:solidFill>
              </a:rPr>
              <a:t>Results</a:t>
            </a:r>
          </a:p>
        </p:txBody>
      </p:sp>
      <p:sp>
        <p:nvSpPr>
          <p:cNvPr id="48134" name="TextBox 8">
            <a:extLst>
              <a:ext uri="{FF2B5EF4-FFF2-40B4-BE49-F238E27FC236}">
                <a16:creationId xmlns:a16="http://schemas.microsoft.com/office/drawing/2014/main" id="{0C3067AA-528F-4835-8A05-095DF3423F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9850" y="5661025"/>
            <a:ext cx="1827213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tx2"/>
                </a:solidFill>
              </a:rPr>
              <a:t>Discussion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DA93C-3239-4FD3-B421-FF90E1A8F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Introduction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A684C078-0106-4FBA-BAF1-21FDF9DB341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67175" y="1916113"/>
            <a:ext cx="4891088" cy="4033837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DF86E70-00F7-46D2-8445-71395B6821B8}"/>
              </a:ext>
            </a:extLst>
          </p:cNvPr>
          <p:cNvSpPr txBox="1"/>
          <p:nvPr/>
        </p:nvSpPr>
        <p:spPr>
          <a:xfrm>
            <a:off x="314325" y="1974850"/>
            <a:ext cx="3981450" cy="41544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b="0" dirty="0"/>
              <a:t>Start with broad context: </a:t>
            </a:r>
          </a:p>
          <a:p>
            <a:pPr>
              <a:defRPr/>
            </a:pPr>
            <a:r>
              <a:rPr lang="en-US" b="0" dirty="0"/>
              <a:t>    Why is it important to </a:t>
            </a:r>
          </a:p>
          <a:p>
            <a:pPr>
              <a:defRPr/>
            </a:pPr>
            <a:r>
              <a:rPr lang="en-US" b="0" dirty="0"/>
              <a:t>    investigate X?</a:t>
            </a:r>
          </a:p>
          <a:p>
            <a:pPr>
              <a:defRPr/>
            </a:pPr>
            <a:endParaRPr lang="en-US" b="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b="0" dirty="0"/>
              <a:t>Tell the reader what is </a:t>
            </a:r>
          </a:p>
          <a:p>
            <a:pPr>
              <a:defRPr/>
            </a:pPr>
            <a:r>
              <a:rPr lang="en-US" b="0" dirty="0"/>
              <a:t>     already known.</a:t>
            </a:r>
          </a:p>
          <a:p>
            <a:pPr>
              <a:defRPr/>
            </a:pPr>
            <a:endParaRPr lang="en-US" b="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b="0" dirty="0"/>
              <a:t>Tell the reader why you </a:t>
            </a:r>
          </a:p>
          <a:p>
            <a:pPr>
              <a:defRPr/>
            </a:pPr>
            <a:r>
              <a:rPr lang="en-US" b="0" dirty="0"/>
              <a:t>     are conducting your </a:t>
            </a:r>
          </a:p>
          <a:p>
            <a:pPr>
              <a:defRPr/>
            </a:pPr>
            <a:r>
              <a:rPr lang="en-US" b="0" dirty="0"/>
              <a:t>     study, how does it add</a:t>
            </a:r>
          </a:p>
          <a:p>
            <a:pPr>
              <a:defRPr/>
            </a:pPr>
            <a:r>
              <a:rPr lang="en-US" b="0" dirty="0"/>
              <a:t>     to what we know already</a:t>
            </a:r>
          </a:p>
        </p:txBody>
      </p:sp>
      <p:cxnSp>
        <p:nvCxnSpPr>
          <p:cNvPr id="51204" name="Straight Arrow Connector 11">
            <a:extLst>
              <a:ext uri="{FF2B5EF4-FFF2-40B4-BE49-F238E27FC236}">
                <a16:creationId xmlns:a16="http://schemas.microsoft.com/office/drawing/2014/main" id="{B56C5984-3B59-4BA9-8EDA-D280207ECC9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708400" y="2636838"/>
            <a:ext cx="2087563" cy="5048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1205" name="Straight Arrow Connector 13">
            <a:extLst>
              <a:ext uri="{FF2B5EF4-FFF2-40B4-BE49-F238E27FC236}">
                <a16:creationId xmlns:a16="http://schemas.microsoft.com/office/drawing/2014/main" id="{9EA51A0A-127F-426F-A6B8-22EBD2BD4242}"/>
              </a:ext>
            </a:extLst>
          </p:cNvPr>
          <p:cNvCxnSpPr>
            <a:cxnSpLocks/>
          </p:cNvCxnSpPr>
          <p:nvPr/>
        </p:nvCxnSpPr>
        <p:spPr bwMode="auto">
          <a:xfrm>
            <a:off x="3419475" y="4149725"/>
            <a:ext cx="309403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1206" name="Straight Arrow Connector 14">
            <a:extLst>
              <a:ext uri="{FF2B5EF4-FFF2-40B4-BE49-F238E27FC236}">
                <a16:creationId xmlns:a16="http://schemas.microsoft.com/office/drawing/2014/main" id="{4E96A4AA-D76D-4705-B180-0616AD4B8740}"/>
              </a:ext>
            </a:extLst>
          </p:cNvPr>
          <p:cNvCxnSpPr>
            <a:cxnSpLocks/>
          </p:cNvCxnSpPr>
          <p:nvPr/>
        </p:nvCxnSpPr>
        <p:spPr bwMode="auto">
          <a:xfrm>
            <a:off x="3914775" y="5373688"/>
            <a:ext cx="259873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85DB56E-E194-4041-AC23-94461B31D7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513" y="2565400"/>
            <a:ext cx="4481512" cy="2030413"/>
          </a:xfrm>
        </p:spPr>
      </p:pic>
      <p:sp>
        <p:nvSpPr>
          <p:cNvPr id="50178" name="TextBox 9">
            <a:extLst>
              <a:ext uri="{FF2B5EF4-FFF2-40B4-BE49-F238E27FC236}">
                <a16:creationId xmlns:a16="http://schemas.microsoft.com/office/drawing/2014/main" id="{B3228624-BD53-4317-B202-FEC7D1C609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9750" y="765175"/>
            <a:ext cx="5253038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0">
                <a:solidFill>
                  <a:schemeClr val="tx2"/>
                </a:solidFill>
              </a:rPr>
              <a:t>Method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400" b="0">
              <a:solidFill>
                <a:schemeClr val="tx2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0">
                <a:solidFill>
                  <a:schemeClr val="tx2"/>
                </a:solidFill>
              </a:rPr>
              <a:t>How you investigated your question?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0">
                <a:solidFill>
                  <a:schemeClr val="tx2"/>
                </a:solidFill>
              </a:rPr>
              <a:t>Enough detail so others can replicate</a:t>
            </a:r>
          </a:p>
        </p:txBody>
      </p:sp>
      <p:sp>
        <p:nvSpPr>
          <p:cNvPr id="50179" name="TextBox 10">
            <a:extLst>
              <a:ext uri="{FF2B5EF4-FFF2-40B4-BE49-F238E27FC236}">
                <a16:creationId xmlns:a16="http://schemas.microsoft.com/office/drawing/2014/main" id="{D8EE6AD5-D771-4AFC-92F8-5518FB668E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2438" y="4724400"/>
            <a:ext cx="5421312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0">
                <a:solidFill>
                  <a:schemeClr val="tx2"/>
                </a:solidFill>
              </a:rPr>
              <a:t>Results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400" b="0">
              <a:solidFill>
                <a:schemeClr val="tx2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0">
                <a:solidFill>
                  <a:schemeClr val="tx2"/>
                </a:solidFill>
              </a:rPr>
              <a:t>What checks did you do on your data?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0">
                <a:solidFill>
                  <a:schemeClr val="tx2"/>
                </a:solidFill>
              </a:rPr>
              <a:t>What did you find?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400" b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EE123-4895-4DA2-A520-7F90ABAD3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Discussion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D8B3D69-0119-4879-8820-F68BE2A9C8E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29050" y="1916113"/>
            <a:ext cx="5221288" cy="432117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4CB11B7-C149-45B9-8586-9C993C3851FE}"/>
              </a:ext>
            </a:extLst>
          </p:cNvPr>
          <p:cNvSpPr txBox="1"/>
          <p:nvPr/>
        </p:nvSpPr>
        <p:spPr>
          <a:xfrm>
            <a:off x="107950" y="1916113"/>
            <a:ext cx="4192588" cy="37861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b="0" dirty="0"/>
              <a:t>Start by outlining your</a:t>
            </a:r>
          </a:p>
          <a:p>
            <a:pPr>
              <a:defRPr/>
            </a:pPr>
            <a:r>
              <a:rPr lang="en-US" b="0" dirty="0"/>
              <a:t>    findings</a:t>
            </a:r>
          </a:p>
          <a:p>
            <a:pPr>
              <a:defRPr/>
            </a:pPr>
            <a:endParaRPr lang="en-US" b="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b="0" dirty="0"/>
              <a:t>How does this compare </a:t>
            </a:r>
          </a:p>
          <a:p>
            <a:pPr>
              <a:defRPr/>
            </a:pPr>
            <a:r>
              <a:rPr lang="en-US" b="0" dirty="0"/>
              <a:t>    with previous findings? </a:t>
            </a:r>
          </a:p>
          <a:p>
            <a:pPr>
              <a:defRPr/>
            </a:pPr>
            <a:r>
              <a:rPr lang="en-US" b="0" dirty="0"/>
              <a:t>    Did you learn something</a:t>
            </a:r>
          </a:p>
          <a:p>
            <a:pPr>
              <a:defRPr/>
            </a:pPr>
            <a:r>
              <a:rPr lang="en-US" b="0" dirty="0"/>
              <a:t>    new? Limitations?</a:t>
            </a:r>
          </a:p>
          <a:p>
            <a:pPr>
              <a:defRPr/>
            </a:pPr>
            <a:endParaRPr lang="en-US" b="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b="0" dirty="0"/>
              <a:t>What do the findings mean</a:t>
            </a:r>
          </a:p>
          <a:p>
            <a:pPr>
              <a:defRPr/>
            </a:pPr>
            <a:r>
              <a:rPr lang="en-US" b="0" dirty="0"/>
              <a:t>    overall?</a:t>
            </a:r>
          </a:p>
        </p:txBody>
      </p:sp>
      <p:cxnSp>
        <p:nvCxnSpPr>
          <p:cNvPr id="53252" name="Straight Arrow Connector 6">
            <a:extLst>
              <a:ext uri="{FF2B5EF4-FFF2-40B4-BE49-F238E27FC236}">
                <a16:creationId xmlns:a16="http://schemas.microsoft.com/office/drawing/2014/main" id="{5723B7BD-3A6C-441C-AD31-7B3485AB1C3B}"/>
              </a:ext>
            </a:extLst>
          </p:cNvPr>
          <p:cNvCxnSpPr>
            <a:cxnSpLocks/>
          </p:cNvCxnSpPr>
          <p:nvPr/>
        </p:nvCxnSpPr>
        <p:spPr bwMode="auto">
          <a:xfrm flipV="1">
            <a:off x="3429000" y="2420938"/>
            <a:ext cx="2582863" cy="714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3253" name="Straight Arrow Connector 8">
            <a:extLst>
              <a:ext uri="{FF2B5EF4-FFF2-40B4-BE49-F238E27FC236}">
                <a16:creationId xmlns:a16="http://schemas.microsoft.com/office/drawing/2014/main" id="{BC8E2345-5571-49D2-8CEA-3BABF9274A21}"/>
              </a:ext>
            </a:extLst>
          </p:cNvPr>
          <p:cNvCxnSpPr>
            <a:cxnSpLocks/>
          </p:cNvCxnSpPr>
          <p:nvPr/>
        </p:nvCxnSpPr>
        <p:spPr bwMode="auto">
          <a:xfrm>
            <a:off x="3708400" y="3773488"/>
            <a:ext cx="259238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3254" name="Straight Arrow Connector 10">
            <a:extLst>
              <a:ext uri="{FF2B5EF4-FFF2-40B4-BE49-F238E27FC236}">
                <a16:creationId xmlns:a16="http://schemas.microsoft.com/office/drawing/2014/main" id="{C65572FC-C955-4357-92B3-63882D70EC18}"/>
              </a:ext>
            </a:extLst>
          </p:cNvPr>
          <p:cNvCxnSpPr>
            <a:cxnSpLocks/>
          </p:cNvCxnSpPr>
          <p:nvPr/>
        </p:nvCxnSpPr>
        <p:spPr bwMode="auto">
          <a:xfrm>
            <a:off x="4300538" y="5229225"/>
            <a:ext cx="259238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67AF23-94B7-4DEE-B7C7-41679B8086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Arial"/>
            </a:endParaRPr>
          </a:p>
          <a:p>
            <a:pPr algn="ctr"/>
            <a:r>
              <a:rPr lang="en-GB" dirty="0">
                <a:solidFill>
                  <a:srgbClr val="002060"/>
                </a:solidFill>
                <a:cs typeface="Arial"/>
              </a:rPr>
              <a:t>For more guidance on scientific writing visit: www.rosalindfranklinstem.com/scientific-writing</a:t>
            </a:r>
          </a:p>
        </p:txBody>
      </p:sp>
      <p:pic>
        <p:nvPicPr>
          <p:cNvPr id="4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5AE2D11-0676-400F-B622-7D388E8D18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7268" y="1439174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10375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Custom Design 15">
      <a:dk1>
        <a:srgbClr val="000000"/>
      </a:dk1>
      <a:lt1>
        <a:srgbClr val="FFFFFF"/>
      </a:lt1>
      <a:dk2>
        <a:srgbClr val="004359"/>
      </a:dk2>
      <a:lt2>
        <a:srgbClr val="808080"/>
      </a:lt2>
      <a:accent1>
        <a:srgbClr val="7FA1AC"/>
      </a:accent1>
      <a:accent2>
        <a:srgbClr val="004359"/>
      </a:accent2>
      <a:accent3>
        <a:srgbClr val="FFFFFF"/>
      </a:accent3>
      <a:accent4>
        <a:srgbClr val="000000"/>
      </a:accent4>
      <a:accent5>
        <a:srgbClr val="C0CDD2"/>
      </a:accent5>
      <a:accent6>
        <a:srgbClr val="003C50"/>
      </a:accent6>
      <a:hlink>
        <a:srgbClr val="459CBD"/>
      </a:hlink>
      <a:folHlink>
        <a:srgbClr val="B25D86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5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59CBD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12625</TotalTime>
  <Words>704</Words>
  <Application>Microsoft Office PowerPoint</Application>
  <PresentationFormat>On-screen Show (4:3)</PresentationFormat>
  <Paragraphs>142</Paragraphs>
  <Slides>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Custom Design</vt:lpstr>
      <vt:lpstr> Scientific Writing Using the Hourglass Method         Created by Professor Essi Viding and Ruth Roberts for the Rosalind Franklin STEM Ambassadors Workshop For more information visit: www.rosalindfranklinstem.com/scientific-writing  </vt:lpstr>
      <vt:lpstr>Scientific writing</vt:lpstr>
      <vt:lpstr>PowerPoint Presentation</vt:lpstr>
      <vt:lpstr>Hourglass structure of scientific report</vt:lpstr>
      <vt:lpstr>Introduction</vt:lpstr>
      <vt:lpstr>PowerPoint Presentation</vt:lpstr>
      <vt:lpstr>Discussion</vt:lpstr>
      <vt:lpstr>PowerPoint Presentation</vt:lpstr>
    </vt:vector>
  </TitlesOfParts>
  <Company>UCL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Simon Brown</dc:creator>
  <cp:lastModifiedBy>Microsoft Office User</cp:lastModifiedBy>
  <cp:revision>542</cp:revision>
  <dcterms:created xsi:type="dcterms:W3CDTF">2005-07-13T12:26:50Z</dcterms:created>
  <dcterms:modified xsi:type="dcterms:W3CDTF">2019-01-20T18:36:11Z</dcterms:modified>
</cp:coreProperties>
</file>